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2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2B9-FACC-E346-A803-C89B364595E2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7661-111A-9A42-B46D-818C5F9A7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3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2B9-FACC-E346-A803-C89B364595E2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7661-111A-9A42-B46D-818C5F9A7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1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2B9-FACC-E346-A803-C89B364595E2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7661-111A-9A42-B46D-818C5F9A7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1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2B9-FACC-E346-A803-C89B364595E2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7661-111A-9A42-B46D-818C5F9A7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2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2B9-FACC-E346-A803-C89B364595E2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7661-111A-9A42-B46D-818C5F9A7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9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2B9-FACC-E346-A803-C89B364595E2}" type="datetimeFigureOut">
              <a:rPr lang="en-US" smtClean="0"/>
              <a:t>1/14/20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7661-111A-9A42-B46D-818C5F9A7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9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2B9-FACC-E346-A803-C89B364595E2}" type="datetimeFigureOut">
              <a:rPr lang="en-US" smtClean="0"/>
              <a:t>1/14/20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7661-111A-9A42-B46D-818C5F9A7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8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2B9-FACC-E346-A803-C89B364595E2}" type="datetimeFigureOut">
              <a:rPr lang="en-US" smtClean="0"/>
              <a:t>1/14/20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7661-111A-9A42-B46D-818C5F9A7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1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2B9-FACC-E346-A803-C89B364595E2}" type="datetimeFigureOut">
              <a:rPr lang="en-US" smtClean="0"/>
              <a:t>1/14/20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7661-111A-9A42-B46D-818C5F9A7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2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2B9-FACC-E346-A803-C89B364595E2}" type="datetimeFigureOut">
              <a:rPr lang="en-US" smtClean="0"/>
              <a:t>1/14/20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7661-111A-9A42-B46D-818C5F9A7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8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2B9-FACC-E346-A803-C89B364595E2}" type="datetimeFigureOut">
              <a:rPr lang="en-US" smtClean="0"/>
              <a:t>1/14/20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7661-111A-9A42-B46D-818C5F9A7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2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D2B9-FACC-E346-A803-C89B364595E2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17661-111A-9A42-B46D-818C5F9A7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5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BCFCD2-5933-6D49-AC6A-16B01AC11DED}"/>
              </a:ext>
            </a:extLst>
          </p:cNvPr>
          <p:cNvSpPr txBox="1"/>
          <p:nvPr/>
        </p:nvSpPr>
        <p:spPr>
          <a:xfrm>
            <a:off x="471637" y="2538035"/>
            <a:ext cx="74884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FF0000"/>
                </a:solidFill>
              </a:rPr>
              <a:t>Maandag</a:t>
            </a:r>
            <a:r>
              <a:rPr lang="en-US" sz="1200" b="1" dirty="0">
                <a:solidFill>
                  <a:srgbClr val="FF0000"/>
                </a:solidFill>
              </a:rPr>
              <a:t> 20 </a:t>
            </a:r>
            <a:r>
              <a:rPr lang="en-US" sz="1200" b="1" dirty="0" err="1">
                <a:solidFill>
                  <a:srgbClr val="FF0000"/>
                </a:solidFill>
              </a:rPr>
              <a:t>januari</a:t>
            </a:r>
            <a:r>
              <a:rPr lang="en-US" sz="1200" b="1" dirty="0">
                <a:solidFill>
                  <a:srgbClr val="FF0000"/>
                </a:solidFill>
              </a:rPr>
              <a:t> is </a:t>
            </a:r>
            <a:r>
              <a:rPr lang="en-US" sz="1200" b="1" dirty="0" err="1">
                <a:solidFill>
                  <a:srgbClr val="FF0000"/>
                </a:solidFill>
              </a:rPr>
              <a:t>er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voor</a:t>
            </a:r>
            <a:r>
              <a:rPr lang="en-US" sz="1200" b="1" dirty="0">
                <a:solidFill>
                  <a:srgbClr val="FF0000"/>
                </a:solidFill>
              </a:rPr>
              <a:t> de </a:t>
            </a:r>
            <a:r>
              <a:rPr lang="en-US" sz="1200" b="1" dirty="0" err="1">
                <a:solidFill>
                  <a:srgbClr val="FF0000"/>
                </a:solidFill>
              </a:rPr>
              <a:t>groepen</a:t>
            </a:r>
            <a:r>
              <a:rPr lang="en-US" sz="1200" b="1" dirty="0">
                <a:solidFill>
                  <a:srgbClr val="FF0000"/>
                </a:solidFill>
              </a:rPr>
              <a:t> 1 t/m 4 </a:t>
            </a:r>
            <a:r>
              <a:rPr lang="en-US" sz="1200" b="1" dirty="0" err="1">
                <a:solidFill>
                  <a:srgbClr val="FF0000"/>
                </a:solidFill>
              </a:rPr>
              <a:t>een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Voorleesontbijtje</a:t>
            </a:r>
            <a:r>
              <a:rPr lang="en-US" sz="1200" b="1" dirty="0">
                <a:solidFill>
                  <a:srgbClr val="FF0000"/>
                </a:solidFill>
              </a:rPr>
              <a:t> in de </a:t>
            </a:r>
            <a:r>
              <a:rPr lang="en-US" sz="1200" b="1" dirty="0" err="1">
                <a:solidFill>
                  <a:srgbClr val="FF0000"/>
                </a:solidFill>
              </a:rPr>
              <a:t>klas</a:t>
            </a:r>
            <a:r>
              <a:rPr lang="en-US" sz="1200" b="1" dirty="0">
                <a:solidFill>
                  <a:srgbClr val="FF0000"/>
                </a:solidFill>
              </a:rPr>
              <a:t>.</a:t>
            </a:r>
          </a:p>
          <a:p>
            <a:endParaRPr lang="en-US" sz="1000" dirty="0">
              <a:solidFill>
                <a:srgbClr val="FF0000"/>
              </a:solidFill>
            </a:endParaRPr>
          </a:p>
          <a:p>
            <a:r>
              <a:rPr lang="en-US" sz="1000" dirty="0" err="1">
                <a:solidFill>
                  <a:srgbClr val="FF0000"/>
                </a:solidFill>
              </a:rPr>
              <a:t>Onder</a:t>
            </a:r>
            <a:r>
              <a:rPr lang="en-US" sz="1000" dirty="0">
                <a:solidFill>
                  <a:srgbClr val="FF0000"/>
                </a:solidFill>
              </a:rPr>
              <a:t> het </a:t>
            </a:r>
            <a:r>
              <a:rPr lang="en-US" sz="1000" dirty="0" err="1">
                <a:solidFill>
                  <a:srgbClr val="FF0000"/>
                </a:solidFill>
              </a:rPr>
              <a:t>genot</a:t>
            </a:r>
            <a:r>
              <a:rPr lang="en-US" sz="1000" dirty="0">
                <a:solidFill>
                  <a:srgbClr val="FF0000"/>
                </a:solidFill>
              </a:rPr>
              <a:t> van </a:t>
            </a:r>
            <a:r>
              <a:rPr lang="en-US" sz="1000" dirty="0" err="1">
                <a:solidFill>
                  <a:srgbClr val="FF0000"/>
                </a:solidFill>
              </a:rPr>
              <a:t>een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 err="1">
                <a:solidFill>
                  <a:srgbClr val="FF0000"/>
                </a:solidFill>
              </a:rPr>
              <a:t>klein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 err="1">
                <a:solidFill>
                  <a:srgbClr val="FF0000"/>
                </a:solidFill>
              </a:rPr>
              <a:t>krentenbolletje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 err="1">
                <a:solidFill>
                  <a:srgbClr val="FF0000"/>
                </a:solidFill>
              </a:rPr>
              <a:t>en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 err="1">
                <a:solidFill>
                  <a:srgbClr val="FF0000"/>
                </a:solidFill>
              </a:rPr>
              <a:t>iets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 err="1">
                <a:solidFill>
                  <a:srgbClr val="FF0000"/>
                </a:solidFill>
              </a:rPr>
              <a:t>te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 err="1">
                <a:solidFill>
                  <a:srgbClr val="FF0000"/>
                </a:solidFill>
              </a:rPr>
              <a:t>drinken</a:t>
            </a:r>
            <a:r>
              <a:rPr lang="en-US" sz="1000" dirty="0">
                <a:solidFill>
                  <a:srgbClr val="FF0000"/>
                </a:solidFill>
              </a:rPr>
              <a:t> (thee, </a:t>
            </a:r>
            <a:r>
              <a:rPr lang="en-US" sz="1000" dirty="0" err="1">
                <a:solidFill>
                  <a:srgbClr val="FF0000"/>
                </a:solidFill>
              </a:rPr>
              <a:t>melk</a:t>
            </a:r>
            <a:r>
              <a:rPr lang="en-US" sz="1000" dirty="0">
                <a:solidFill>
                  <a:srgbClr val="FF0000"/>
                </a:solidFill>
              </a:rPr>
              <a:t> of water), </a:t>
            </a:r>
            <a:r>
              <a:rPr lang="en-US" sz="1000" dirty="0" err="1">
                <a:solidFill>
                  <a:srgbClr val="FF0000"/>
                </a:solidFill>
              </a:rPr>
              <a:t>zal</a:t>
            </a:r>
            <a:r>
              <a:rPr lang="en-US" sz="1000" dirty="0">
                <a:solidFill>
                  <a:srgbClr val="FF0000"/>
                </a:solidFill>
              </a:rPr>
              <a:t> de </a:t>
            </a:r>
            <a:r>
              <a:rPr lang="en-US" sz="1000" dirty="0" err="1">
                <a:solidFill>
                  <a:srgbClr val="FF0000"/>
                </a:solidFill>
              </a:rPr>
              <a:t>leerkracht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 err="1">
                <a:solidFill>
                  <a:srgbClr val="FF0000"/>
                </a:solidFill>
              </a:rPr>
              <a:t>tijdens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 err="1">
                <a:solidFill>
                  <a:srgbClr val="FF0000"/>
                </a:solidFill>
              </a:rPr>
              <a:t>dit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 err="1">
                <a:solidFill>
                  <a:srgbClr val="FF0000"/>
                </a:solidFill>
              </a:rPr>
              <a:t>ontbijtje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 err="1">
                <a:solidFill>
                  <a:srgbClr val="FF0000"/>
                </a:solidFill>
              </a:rPr>
              <a:t>een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 err="1">
                <a:solidFill>
                  <a:srgbClr val="FF0000"/>
                </a:solidFill>
              </a:rPr>
              <a:t>leuk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 err="1">
                <a:solidFill>
                  <a:srgbClr val="FF0000"/>
                </a:solidFill>
              </a:rPr>
              <a:t>prentenboek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 err="1">
                <a:solidFill>
                  <a:srgbClr val="FF0000"/>
                </a:solidFill>
              </a:rPr>
              <a:t>voorlezen</a:t>
            </a:r>
            <a:r>
              <a:rPr lang="en-US" sz="1000" dirty="0">
                <a:solidFill>
                  <a:srgbClr val="FF0000"/>
                </a:solidFill>
              </a:rPr>
              <a:t>.</a:t>
            </a:r>
          </a:p>
          <a:p>
            <a:r>
              <a:rPr lang="en-US" sz="1000" dirty="0">
                <a:solidFill>
                  <a:srgbClr val="C00000"/>
                </a:solidFill>
              </a:rPr>
              <a:t>Het is </a:t>
            </a:r>
            <a:r>
              <a:rPr lang="en-US" sz="1000" dirty="0" err="1">
                <a:solidFill>
                  <a:srgbClr val="C00000"/>
                </a:solidFill>
              </a:rPr>
              <a:t>verstandig</a:t>
            </a:r>
            <a:r>
              <a:rPr lang="en-US" sz="1000" dirty="0">
                <a:solidFill>
                  <a:srgbClr val="C00000"/>
                </a:solidFill>
              </a:rPr>
              <a:t> </a:t>
            </a:r>
            <a:r>
              <a:rPr lang="en-US" sz="1000" dirty="0" err="1">
                <a:solidFill>
                  <a:srgbClr val="C00000"/>
                </a:solidFill>
              </a:rPr>
              <a:t>dat</a:t>
            </a:r>
            <a:r>
              <a:rPr lang="en-US" sz="1000" dirty="0">
                <a:solidFill>
                  <a:srgbClr val="C00000"/>
                </a:solidFill>
              </a:rPr>
              <a:t> u </a:t>
            </a:r>
            <a:r>
              <a:rPr lang="en-US" sz="1000" dirty="0" err="1">
                <a:solidFill>
                  <a:srgbClr val="C00000"/>
                </a:solidFill>
              </a:rPr>
              <a:t>uw</a:t>
            </a:r>
            <a:r>
              <a:rPr lang="en-US" sz="1000" dirty="0">
                <a:solidFill>
                  <a:srgbClr val="C00000"/>
                </a:solidFill>
              </a:rPr>
              <a:t> kind </a:t>
            </a:r>
            <a:r>
              <a:rPr lang="en-US" sz="1000" dirty="0" err="1">
                <a:solidFill>
                  <a:srgbClr val="C00000"/>
                </a:solidFill>
              </a:rPr>
              <a:t>thuis</a:t>
            </a:r>
            <a:r>
              <a:rPr lang="en-US" sz="1000" dirty="0">
                <a:solidFill>
                  <a:srgbClr val="C00000"/>
                </a:solidFill>
              </a:rPr>
              <a:t> </a:t>
            </a:r>
            <a:r>
              <a:rPr lang="en-US" sz="1000" dirty="0" err="1">
                <a:solidFill>
                  <a:srgbClr val="C00000"/>
                </a:solidFill>
              </a:rPr>
              <a:t>ook</a:t>
            </a:r>
            <a:r>
              <a:rPr lang="en-US" sz="1000" dirty="0">
                <a:solidFill>
                  <a:srgbClr val="C00000"/>
                </a:solidFill>
              </a:rPr>
              <a:t> al </a:t>
            </a:r>
            <a:r>
              <a:rPr lang="en-US" sz="1000" dirty="0" err="1">
                <a:solidFill>
                  <a:srgbClr val="C00000"/>
                </a:solidFill>
              </a:rPr>
              <a:t>iets</a:t>
            </a:r>
            <a:r>
              <a:rPr lang="en-US" sz="1000" dirty="0">
                <a:solidFill>
                  <a:srgbClr val="C00000"/>
                </a:solidFill>
              </a:rPr>
              <a:t> </a:t>
            </a:r>
            <a:r>
              <a:rPr lang="en-US" sz="1000" dirty="0" err="1">
                <a:solidFill>
                  <a:srgbClr val="C00000"/>
                </a:solidFill>
              </a:rPr>
              <a:t>kleins</a:t>
            </a:r>
            <a:r>
              <a:rPr lang="en-US" sz="1000" dirty="0">
                <a:solidFill>
                  <a:srgbClr val="C00000"/>
                </a:solidFill>
              </a:rPr>
              <a:t> </a:t>
            </a:r>
            <a:r>
              <a:rPr lang="en-US" sz="1000" dirty="0" err="1">
                <a:solidFill>
                  <a:srgbClr val="C00000"/>
                </a:solidFill>
              </a:rPr>
              <a:t>laat</a:t>
            </a:r>
            <a:r>
              <a:rPr lang="en-US" sz="1000" dirty="0">
                <a:solidFill>
                  <a:srgbClr val="C00000"/>
                </a:solidFill>
              </a:rPr>
              <a:t> </a:t>
            </a:r>
            <a:r>
              <a:rPr lang="en-US" sz="1000" dirty="0" err="1">
                <a:solidFill>
                  <a:srgbClr val="C00000"/>
                </a:solidFill>
              </a:rPr>
              <a:t>eten</a:t>
            </a:r>
            <a:r>
              <a:rPr lang="en-US" sz="1000" dirty="0">
                <a:solidFill>
                  <a:srgbClr val="C00000"/>
                </a:solidFill>
              </a:rPr>
              <a:t> </a:t>
            </a:r>
            <a:r>
              <a:rPr lang="en-US" sz="1000" dirty="0" err="1">
                <a:solidFill>
                  <a:srgbClr val="C00000"/>
                </a:solidFill>
              </a:rPr>
              <a:t>en</a:t>
            </a:r>
            <a:r>
              <a:rPr lang="en-US" sz="1000" dirty="0">
                <a:solidFill>
                  <a:srgbClr val="C00000"/>
                </a:solidFill>
              </a:rPr>
              <a:t>/of </a:t>
            </a:r>
            <a:r>
              <a:rPr lang="en-US" sz="1000" dirty="0" err="1">
                <a:solidFill>
                  <a:srgbClr val="C00000"/>
                </a:solidFill>
              </a:rPr>
              <a:t>drinken</a:t>
            </a:r>
            <a:r>
              <a:rPr lang="en-US" sz="1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FE231C-A8DE-534A-9988-9CCA34344FD4}"/>
              </a:ext>
            </a:extLst>
          </p:cNvPr>
          <p:cNvSpPr txBox="1"/>
          <p:nvPr/>
        </p:nvSpPr>
        <p:spPr>
          <a:xfrm>
            <a:off x="471637" y="3621399"/>
            <a:ext cx="7488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FFC000"/>
                </a:solidFill>
              </a:rPr>
              <a:t>Woensdag</a:t>
            </a:r>
            <a:r>
              <a:rPr lang="en-US" sz="1200" b="1" dirty="0">
                <a:solidFill>
                  <a:srgbClr val="FFC000"/>
                </a:solidFill>
              </a:rPr>
              <a:t> 29 </a:t>
            </a:r>
            <a:r>
              <a:rPr lang="en-US" sz="1200" b="1" dirty="0" err="1">
                <a:solidFill>
                  <a:srgbClr val="FFC000"/>
                </a:solidFill>
              </a:rPr>
              <a:t>januari</a:t>
            </a:r>
            <a:r>
              <a:rPr lang="en-US" sz="1200" b="1" dirty="0">
                <a:solidFill>
                  <a:srgbClr val="FFC000"/>
                </a:solidFill>
              </a:rPr>
              <a:t> is </a:t>
            </a:r>
            <a:r>
              <a:rPr lang="en-US" sz="1200" b="1" dirty="0" err="1">
                <a:solidFill>
                  <a:srgbClr val="FFC000"/>
                </a:solidFill>
              </a:rPr>
              <a:t>er</a:t>
            </a:r>
            <a:r>
              <a:rPr lang="en-US" sz="1200" b="1" dirty="0">
                <a:solidFill>
                  <a:srgbClr val="FFC000"/>
                </a:solidFill>
              </a:rPr>
              <a:t> </a:t>
            </a:r>
            <a:r>
              <a:rPr lang="en-US" sz="1200" b="1" dirty="0" err="1">
                <a:solidFill>
                  <a:srgbClr val="FFC000"/>
                </a:solidFill>
              </a:rPr>
              <a:t>voor</a:t>
            </a:r>
            <a:r>
              <a:rPr lang="en-US" sz="1200" b="1" dirty="0">
                <a:solidFill>
                  <a:srgbClr val="FFC000"/>
                </a:solidFill>
              </a:rPr>
              <a:t> de </a:t>
            </a:r>
            <a:r>
              <a:rPr lang="en-US" sz="1200" b="1" dirty="0" err="1">
                <a:solidFill>
                  <a:srgbClr val="FFC000"/>
                </a:solidFill>
              </a:rPr>
              <a:t>groepen</a:t>
            </a:r>
            <a:r>
              <a:rPr lang="en-US" sz="1200" b="1" dirty="0">
                <a:solidFill>
                  <a:srgbClr val="FFC000"/>
                </a:solidFill>
              </a:rPr>
              <a:t> 1 t/m 4 het </a:t>
            </a:r>
            <a:r>
              <a:rPr lang="en-US" sz="1200" b="1" dirty="0" err="1">
                <a:solidFill>
                  <a:srgbClr val="FFC000"/>
                </a:solidFill>
              </a:rPr>
              <a:t>Voorleesfeest</a:t>
            </a:r>
            <a:endParaRPr lang="en-US" sz="1000" dirty="0">
              <a:solidFill>
                <a:srgbClr val="FFC000"/>
              </a:solidFill>
            </a:endParaRPr>
          </a:p>
          <a:p>
            <a:r>
              <a:rPr lang="en-US" sz="1000" dirty="0">
                <a:solidFill>
                  <a:srgbClr val="FFC000"/>
                </a:solidFill>
              </a:rPr>
              <a:t>De </a:t>
            </a:r>
            <a:r>
              <a:rPr lang="en-US" sz="1000" dirty="0" err="1">
                <a:solidFill>
                  <a:srgbClr val="FFC000"/>
                </a:solidFill>
              </a:rPr>
              <a:t>groepen</a:t>
            </a:r>
            <a:r>
              <a:rPr lang="en-US" sz="1000" dirty="0">
                <a:solidFill>
                  <a:srgbClr val="FFC000"/>
                </a:solidFill>
              </a:rPr>
              <a:t> 1 t/m 4 </a:t>
            </a:r>
            <a:r>
              <a:rPr lang="en-US" sz="1000" dirty="0" err="1">
                <a:solidFill>
                  <a:srgbClr val="FFC000"/>
                </a:solidFill>
              </a:rPr>
              <a:t>hebben</a:t>
            </a:r>
            <a:r>
              <a:rPr lang="en-US" sz="1000" dirty="0">
                <a:solidFill>
                  <a:srgbClr val="FFC000"/>
                </a:solidFill>
              </a:rPr>
              <a:t> </a:t>
            </a:r>
            <a:r>
              <a:rPr lang="en-US" sz="1000" dirty="0" err="1">
                <a:solidFill>
                  <a:srgbClr val="FFC000"/>
                </a:solidFill>
              </a:rPr>
              <a:t>een</a:t>
            </a:r>
            <a:r>
              <a:rPr lang="en-US" sz="1000" dirty="0">
                <a:solidFill>
                  <a:srgbClr val="FFC000"/>
                </a:solidFill>
              </a:rPr>
              <a:t> </a:t>
            </a:r>
            <a:r>
              <a:rPr lang="en-US" sz="1000" dirty="0" err="1">
                <a:solidFill>
                  <a:srgbClr val="FFC000"/>
                </a:solidFill>
              </a:rPr>
              <a:t>klein</a:t>
            </a:r>
            <a:r>
              <a:rPr lang="en-US" sz="1000" dirty="0">
                <a:solidFill>
                  <a:srgbClr val="FFC000"/>
                </a:solidFill>
              </a:rPr>
              <a:t> </a:t>
            </a:r>
            <a:r>
              <a:rPr lang="en-US" sz="1000" dirty="0" err="1">
                <a:solidFill>
                  <a:srgbClr val="FFC000"/>
                </a:solidFill>
              </a:rPr>
              <a:t>feestje</a:t>
            </a:r>
            <a:r>
              <a:rPr lang="en-US" sz="1000" dirty="0">
                <a:solidFill>
                  <a:srgbClr val="FFC000"/>
                </a:solidFill>
              </a:rPr>
              <a:t> in het </a:t>
            </a:r>
            <a:r>
              <a:rPr lang="en-US" sz="1000" dirty="0" err="1">
                <a:solidFill>
                  <a:srgbClr val="FFC000"/>
                </a:solidFill>
              </a:rPr>
              <a:t>Wijkcentrum</a:t>
            </a:r>
            <a:r>
              <a:rPr lang="en-US" sz="1000" dirty="0">
                <a:solidFill>
                  <a:srgbClr val="FFC000"/>
                </a:solidFill>
              </a:rPr>
              <a:t> met </a:t>
            </a:r>
            <a:r>
              <a:rPr lang="en-US" sz="1000" dirty="0" err="1">
                <a:solidFill>
                  <a:srgbClr val="FFC000"/>
                </a:solidFill>
              </a:rPr>
              <a:t>verschillende</a:t>
            </a:r>
            <a:r>
              <a:rPr lang="en-US" sz="1000" dirty="0">
                <a:solidFill>
                  <a:srgbClr val="FFC000"/>
                </a:solidFill>
              </a:rPr>
              <a:t> </a:t>
            </a:r>
            <a:r>
              <a:rPr lang="en-US" sz="1000" dirty="0" err="1">
                <a:solidFill>
                  <a:srgbClr val="FFC000"/>
                </a:solidFill>
              </a:rPr>
              <a:t>Voorleesactiviteiten</a:t>
            </a:r>
            <a:r>
              <a:rPr lang="en-US" sz="1000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68F1D2-E1CD-D54E-AC2C-3519B2D7CD37}"/>
              </a:ext>
            </a:extLst>
          </p:cNvPr>
          <p:cNvSpPr/>
          <p:nvPr/>
        </p:nvSpPr>
        <p:spPr>
          <a:xfrm>
            <a:off x="527785" y="4004109"/>
            <a:ext cx="1532021" cy="154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B0DEEB-0CDF-AC47-ACCF-4AAD3FBED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93" y="4158114"/>
            <a:ext cx="4758014" cy="24917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6F0B3C-E454-674D-A7DB-E93072F53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37" y="59590"/>
            <a:ext cx="4991878" cy="26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75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100</Words>
  <Application>Microsoft Macintosh PowerPoint</Application>
  <PresentationFormat>A4 Paper (210x297 mm)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Laan</dc:creator>
  <cp:lastModifiedBy>Paul Laan</cp:lastModifiedBy>
  <cp:revision>4</cp:revision>
  <dcterms:created xsi:type="dcterms:W3CDTF">2019-01-17T13:52:38Z</dcterms:created>
  <dcterms:modified xsi:type="dcterms:W3CDTF">2020-01-14T09:37:57Z</dcterms:modified>
</cp:coreProperties>
</file>